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91" r:id="rId2"/>
    <p:sldId id="29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87" r:id="rId34"/>
    <p:sldId id="27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F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4"/>
    <p:restoredTop sz="92721"/>
  </p:normalViewPr>
  <p:slideViewPr>
    <p:cSldViewPr snapToGrid="0" snapToObjects="1">
      <p:cViewPr varScale="1">
        <p:scale>
          <a:sx n="87" d="100"/>
          <a:sy n="87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 AMAR" userId="c1720d63-2acc-4633-aa0b-51ca7356e534" providerId="ADAL" clId="{E3FBEB05-5762-3245-9B94-1EB2781A0843}"/>
    <pc:docChg chg="delSld modSld">
      <pc:chgData name="ANWAR AMAR" userId="c1720d63-2acc-4633-aa0b-51ca7356e534" providerId="ADAL" clId="{E3FBEB05-5762-3245-9B94-1EB2781A0843}" dt="2021-02-10T08:43:10.735" v="1" actId="207"/>
      <pc:docMkLst>
        <pc:docMk/>
      </pc:docMkLst>
      <pc:sldChg chg="modSp mod">
        <pc:chgData name="ANWAR AMAR" userId="c1720d63-2acc-4633-aa0b-51ca7356e534" providerId="ADAL" clId="{E3FBEB05-5762-3245-9B94-1EB2781A0843}" dt="2021-02-10T08:43:10.735" v="1" actId="207"/>
        <pc:sldMkLst>
          <pc:docMk/>
          <pc:sldMk cId="204763552" sldId="277"/>
        </pc:sldMkLst>
        <pc:spChg chg="mod">
          <ac:chgData name="ANWAR AMAR" userId="c1720d63-2acc-4633-aa0b-51ca7356e534" providerId="ADAL" clId="{E3FBEB05-5762-3245-9B94-1EB2781A0843}" dt="2021-02-10T08:43:10.735" v="1" actId="207"/>
          <ac:spMkLst>
            <pc:docMk/>
            <pc:sldMk cId="204763552" sldId="277"/>
            <ac:spMk id="3" creationId="{00000000-0000-0000-0000-000000000000}"/>
          </ac:spMkLst>
        </pc:spChg>
      </pc:sldChg>
      <pc:sldChg chg="del">
        <pc:chgData name="ANWAR AMAR" userId="c1720d63-2acc-4633-aa0b-51ca7356e534" providerId="ADAL" clId="{E3FBEB05-5762-3245-9B94-1EB2781A0843}" dt="2021-02-10T08:43:07.704" v="0" actId="2696"/>
        <pc:sldMkLst>
          <pc:docMk/>
          <pc:sldMk cId="4274879074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64BC6-083C-6540-9F5D-E04D00B7CC77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CFCE3-2883-DD4F-9C8A-EAB1F6BE50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611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CFCE3-2883-DD4F-9C8A-EAB1F6BE50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31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275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18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18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5255"/>
          </a:xfrm>
          <a:solidFill>
            <a:srgbClr val="0070C0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5255"/>
            <a:ext cx="12192000" cy="6122745"/>
          </a:xfrm>
          <a:solidFill>
            <a:srgbClr val="0070C0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0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8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352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1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11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44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50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FA221-56F3-114E-817A-587601BBE62A}" type="datetimeFigureOut">
              <a:rPr lang="en-GB" smtClean="0"/>
              <a:t>10/02/2021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2CC39-1EA7-5D47-B6D6-8500FABFF69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3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cademo.org/demos/logic-gate-simulato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2BB5-D476-0D4F-B0F0-803EDCE2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Logic Gates and Logic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A7D7-6018-5E48-91CB-D4741F573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Use the following logic gate symbols: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NOT AND OR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 err="1"/>
              <a:t>NAND</a:t>
            </a:r>
            <a:r>
              <a:rPr lang="en-US" altLang="en-US" dirty="0"/>
              <a:t> NOR XOR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Understand and define the functions of :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NOT, AND, OR, </a:t>
            </a:r>
            <a:r>
              <a:rPr lang="en-US" altLang="en-US" dirty="0" err="1"/>
              <a:t>NAND</a:t>
            </a:r>
            <a:r>
              <a:rPr lang="en-US" altLang="en-US" dirty="0"/>
              <a:t>, NOR and XOR (</a:t>
            </a:r>
            <a:r>
              <a:rPr lang="en-US" altLang="en-US" dirty="0" err="1"/>
              <a:t>EOR</a:t>
            </a:r>
            <a:r>
              <a:rPr lang="en-US" altLang="en-US" dirty="0"/>
              <a:t>) gates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Construct the truth table for each of the logic gates above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Construct a logic circuit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Construct a truth table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Construct a logic expression </a:t>
            </a: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/>
              <a:t>Notes and guidance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49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Name 2 logic gates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Name 2 more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And 2 more please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do we use logic gates?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has two inputs?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has one input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does + mean?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needs to have input 1 and Input 2 on for output to be 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has one output?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gate is simply the opposite of the input?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names of the table?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0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Stands for NOT AND </a:t>
            </a:r>
          </a:p>
          <a:p>
            <a:r>
              <a:rPr lang="en-GB" dirty="0"/>
              <a:t>Two Inputs 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Output is ON unless both inputs are ON</a:t>
            </a:r>
          </a:p>
          <a:p>
            <a:r>
              <a:rPr lang="en-GB" dirty="0"/>
              <a:t>Written as A </a:t>
            </a:r>
            <a:r>
              <a:rPr lang="en-GB" baseline="30000" dirty="0"/>
              <a:t>.</a:t>
            </a:r>
            <a:r>
              <a:rPr lang="en-GB" dirty="0"/>
              <a:t> B = Output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536936"/>
              </p:ext>
            </p:extLst>
          </p:nvPr>
        </p:nvGraphicFramePr>
        <p:xfrm>
          <a:off x="118534" y="3796626"/>
          <a:ext cx="5757333" cy="2895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676400" y="3335867"/>
            <a:ext cx="609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967" y="3796626"/>
            <a:ext cx="540512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Stands for NOT OR</a:t>
            </a:r>
          </a:p>
          <a:p>
            <a:r>
              <a:rPr lang="en-GB" dirty="0"/>
              <a:t>Two Inputs 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If any Input is ON then output is OFF</a:t>
            </a:r>
          </a:p>
          <a:p>
            <a:r>
              <a:rPr lang="en-GB" dirty="0"/>
              <a:t>Written as A + B = Output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73862"/>
              </p:ext>
            </p:extLst>
          </p:nvPr>
        </p:nvGraphicFramePr>
        <p:xfrm>
          <a:off x="118534" y="3796626"/>
          <a:ext cx="5757333" cy="2895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676400" y="3335867"/>
            <a:ext cx="7281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2" y="3860126"/>
            <a:ext cx="6028266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3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XOR or EOR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Stands for Exclusive OR</a:t>
            </a:r>
          </a:p>
          <a:p>
            <a:r>
              <a:rPr lang="en-GB" dirty="0"/>
              <a:t>Two Inputs 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If the Inputs are the same then then output is OFF</a:t>
            </a:r>
          </a:p>
          <a:p>
            <a:r>
              <a:rPr lang="en-GB" dirty="0"/>
              <a:t>Written as A     B</a:t>
            </a:r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5085"/>
              </p:ext>
            </p:extLst>
          </p:nvPr>
        </p:nvGraphicFramePr>
        <p:xfrm>
          <a:off x="118534" y="3796626"/>
          <a:ext cx="5757333" cy="2895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83" y="3251718"/>
            <a:ext cx="429684" cy="458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459243" y="3796626"/>
            <a:ext cx="5149380" cy="2895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2461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87" y="1445342"/>
            <a:ext cx="12252579" cy="4660490"/>
          </a:xfrm>
        </p:spPr>
      </p:pic>
    </p:spTree>
    <p:extLst>
      <p:ext uri="{BB962C8B-B14F-4D97-AF65-F5344CB8AC3E}">
        <p14:creationId xmlns:p14="http://schemas.microsoft.com/office/powerpoint/2010/main" val="167019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5255"/>
            <a:ext cx="12192001" cy="6009811"/>
          </a:xfrm>
        </p:spPr>
      </p:pic>
    </p:spTree>
    <p:extLst>
      <p:ext uri="{BB962C8B-B14F-4D97-AF65-F5344CB8AC3E}">
        <p14:creationId xmlns:p14="http://schemas.microsoft.com/office/powerpoint/2010/main" val="209465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592" y="1061884"/>
            <a:ext cx="12468412" cy="5397910"/>
          </a:xfrm>
        </p:spPr>
      </p:pic>
    </p:spTree>
    <p:extLst>
      <p:ext uri="{BB962C8B-B14F-4D97-AF65-F5344CB8AC3E}">
        <p14:creationId xmlns:p14="http://schemas.microsoft.com/office/powerpoint/2010/main" val="145216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952" y="735255"/>
            <a:ext cx="12340952" cy="6049486"/>
          </a:xfrm>
        </p:spPr>
      </p:pic>
    </p:spTree>
    <p:extLst>
      <p:ext uri="{BB962C8B-B14F-4D97-AF65-F5344CB8AC3E}">
        <p14:creationId xmlns:p14="http://schemas.microsoft.com/office/powerpoint/2010/main" val="202451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02172"/>
            <a:ext cx="12215904" cy="3807248"/>
          </a:xfrm>
        </p:spPr>
      </p:pic>
    </p:spTree>
    <p:extLst>
      <p:ext uri="{BB962C8B-B14F-4D97-AF65-F5344CB8AC3E}">
        <p14:creationId xmlns:p14="http://schemas.microsoft.com/office/powerpoint/2010/main" val="212332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437"/>
            <a:ext cx="12322368" cy="3550034"/>
          </a:xfrm>
        </p:spPr>
      </p:pic>
    </p:spTree>
    <p:extLst>
      <p:ext uri="{BB962C8B-B14F-4D97-AF65-F5344CB8AC3E}">
        <p14:creationId xmlns:p14="http://schemas.microsoft.com/office/powerpoint/2010/main" val="144864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716D-7202-8246-B20D-D85801AD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B0C92-B8FA-E240-A662-E485AD2EF8E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Everything on syllabus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Understand: What is a logic gate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Able: Draw truth tables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Answer: Which gate has only 1 input</a:t>
            </a:r>
          </a:p>
        </p:txBody>
      </p:sp>
    </p:spTree>
    <p:extLst>
      <p:ext uri="{BB962C8B-B14F-4D97-AF65-F5344CB8AC3E}">
        <p14:creationId xmlns:p14="http://schemas.microsoft.com/office/powerpoint/2010/main" val="32527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05"/>
            <a:ext cx="12140588" cy="3242366"/>
          </a:xfrm>
        </p:spPr>
      </p:pic>
    </p:spTree>
    <p:extLst>
      <p:ext uri="{BB962C8B-B14F-4D97-AF65-F5344CB8AC3E}">
        <p14:creationId xmlns:p14="http://schemas.microsoft.com/office/powerpoint/2010/main" val="579097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241"/>
            <a:ext cx="12127823" cy="3282719"/>
          </a:xfrm>
        </p:spPr>
      </p:pic>
    </p:spTree>
    <p:extLst>
      <p:ext uri="{BB962C8B-B14F-4D97-AF65-F5344CB8AC3E}">
        <p14:creationId xmlns:p14="http://schemas.microsoft.com/office/powerpoint/2010/main" val="332417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69" y="1689943"/>
            <a:ext cx="12283938" cy="3088533"/>
          </a:xfrm>
        </p:spPr>
      </p:pic>
    </p:spTree>
    <p:extLst>
      <p:ext uri="{BB962C8B-B14F-4D97-AF65-F5344CB8AC3E}">
        <p14:creationId xmlns:p14="http://schemas.microsoft.com/office/powerpoint/2010/main" val="1583862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648"/>
            <a:ext cx="12192000" cy="4153694"/>
          </a:xfrm>
        </p:spPr>
      </p:pic>
    </p:spTree>
    <p:extLst>
      <p:ext uri="{BB962C8B-B14F-4D97-AF65-F5344CB8AC3E}">
        <p14:creationId xmlns:p14="http://schemas.microsoft.com/office/powerpoint/2010/main" val="15411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263"/>
            <a:ext cx="12084357" cy="3847080"/>
          </a:xfrm>
        </p:spPr>
      </p:pic>
    </p:spTree>
    <p:extLst>
      <p:ext uri="{BB962C8B-B14F-4D97-AF65-F5344CB8AC3E}">
        <p14:creationId xmlns:p14="http://schemas.microsoft.com/office/powerpoint/2010/main" val="1552738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183"/>
            <a:ext cx="12152214" cy="4439445"/>
          </a:xfrm>
        </p:spPr>
      </p:pic>
    </p:spTree>
    <p:extLst>
      <p:ext uri="{BB962C8B-B14F-4D97-AF65-F5344CB8AC3E}">
        <p14:creationId xmlns:p14="http://schemas.microsoft.com/office/powerpoint/2010/main" val="799832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2D3D-C9D2-4B4E-BD02-3729D4C8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exam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084AA-7D96-7047-A9DD-1282E9B9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the logic circuit and truth table for: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88A8A-CB43-BC43-8B2B-EEF227FAA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2" t="3323" r="22938" b="92031"/>
          <a:stretch/>
        </p:blipFill>
        <p:spPr>
          <a:xfrm>
            <a:off x="252821" y="1310100"/>
            <a:ext cx="11201241" cy="14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4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0A0D-9A4E-D940-92D1-D76FE280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731D-82CF-C24C-89F6-5C3131AFD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EF148-2B6E-B743-BC7D-39ADE261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84" y="0"/>
            <a:ext cx="7243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3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CC96-53B8-3E4D-AE53-04C0D692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circuit and truth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02FB-4754-A34B-91BA-465176ACA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2873C-A5B0-B241-93BD-0ABD159CB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3" t="5380" r="33660" b="89279"/>
          <a:stretch/>
        </p:blipFill>
        <p:spPr>
          <a:xfrm>
            <a:off x="0" y="1363578"/>
            <a:ext cx="12279528" cy="12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9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030D-192F-144D-A3BE-4C916542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B9D11-9624-5448-9227-89F5F23E3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12B2C-2B36-8A4C-9CEF-785AE289C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096"/>
            <a:ext cx="12192000" cy="56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7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1.3.1 </a:t>
            </a:r>
            <a:r>
              <a:rPr lang="mr-IN" dirty="0"/>
              <a:t>–</a:t>
            </a:r>
            <a:r>
              <a:rPr lang="en-GB" dirty="0"/>
              <a:t>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Logic Gates to create electronic circuits</a:t>
            </a:r>
          </a:p>
          <a:p>
            <a:r>
              <a:rPr lang="en-GB" dirty="0"/>
              <a:t>Understand and define logic gates</a:t>
            </a:r>
          </a:p>
          <a:p>
            <a:r>
              <a:rPr lang="en-GB" dirty="0"/>
              <a:t>AND</a:t>
            </a:r>
          </a:p>
          <a:p>
            <a:r>
              <a:rPr lang="en-GB" dirty="0"/>
              <a:t>OR</a:t>
            </a:r>
          </a:p>
          <a:p>
            <a:r>
              <a:rPr lang="en-GB" dirty="0"/>
              <a:t>NOT</a:t>
            </a:r>
          </a:p>
          <a:p>
            <a:r>
              <a:rPr lang="en-GB" dirty="0"/>
              <a:t>NAND</a:t>
            </a:r>
          </a:p>
          <a:p>
            <a:r>
              <a:rPr lang="en-GB" dirty="0"/>
              <a:t>NOR</a:t>
            </a:r>
          </a:p>
          <a:p>
            <a:r>
              <a:rPr lang="en-GB" dirty="0"/>
              <a:t>XOR </a:t>
            </a:r>
          </a:p>
          <a:p>
            <a:r>
              <a:rPr lang="en-GB" dirty="0"/>
              <a:t>EOR</a:t>
            </a:r>
          </a:p>
          <a:p>
            <a:r>
              <a:rPr lang="en-GB" dirty="0"/>
              <a:t>Truth Tables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690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6CAB-A516-914D-BE1C-E0A1992E6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circuit and truth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DECA-B7BE-7540-9AB8-7810D5102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615ED-023F-2744-AA31-5C9C5E07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" t="6550" r="8367" b="89279"/>
          <a:stretch/>
        </p:blipFill>
        <p:spPr>
          <a:xfrm>
            <a:off x="155875" y="1074821"/>
            <a:ext cx="11880249" cy="7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72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B73D-AD0B-B04A-B18F-BC92000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BA4C-F10B-E845-89F2-A40A9CC2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4A855-38D1-AB47-8CB8-506DE4D7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221"/>
            <a:ext cx="12192000" cy="47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1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4829-578B-8546-8006-1D7D55D6B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 for: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8824A-A909-2247-BF66-0AFDD8C1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1D5A2-969C-C942-A2EC-E1C8C062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123"/>
          <a:stretch/>
        </p:blipFill>
        <p:spPr>
          <a:xfrm>
            <a:off x="466376" y="898356"/>
            <a:ext cx="10929652" cy="43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4F64-6B30-FA43-ADD6-1D39FDDA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84CF-7882-264A-8BD7-60BB75A1A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1DC9D-5CFF-BB4E-8E2A-EB15EC40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769"/>
            <a:ext cx="12192000" cy="54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00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https://academo.org/demos/logic-gate-simulator/</a:t>
            </a:r>
            <a:endParaRPr lang="en-GB" dirty="0"/>
          </a:p>
          <a:p>
            <a:endParaRPr lang="en-GB" dirty="0"/>
          </a:p>
          <a:p>
            <a:r>
              <a:rPr lang="en-GB" dirty="0"/>
              <a:t>Draw a logic circuit </a:t>
            </a:r>
          </a:p>
          <a:p>
            <a:endParaRPr lang="en-GB" dirty="0"/>
          </a:p>
          <a:p>
            <a:r>
              <a:rPr lang="en-GB" dirty="0"/>
              <a:t>Make it complicated</a:t>
            </a:r>
          </a:p>
          <a:p>
            <a:endParaRPr lang="en-GB" dirty="0"/>
          </a:p>
          <a:p>
            <a:r>
              <a:rPr lang="en-GB" dirty="0"/>
              <a:t>Swap places with another student </a:t>
            </a:r>
          </a:p>
          <a:p>
            <a:endParaRPr lang="en-GB" dirty="0"/>
          </a:p>
          <a:p>
            <a:r>
              <a:rPr lang="en-GB" dirty="0"/>
              <a:t>The other student must write a truth table for YOUR circuit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6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: What are logic gates </a:t>
            </a:r>
          </a:p>
          <a:p>
            <a:endParaRPr lang="en-GB" dirty="0"/>
          </a:p>
          <a:p>
            <a:r>
              <a:rPr lang="en-GB" dirty="0"/>
              <a:t>Able : Identify logic gates</a:t>
            </a:r>
          </a:p>
          <a:p>
            <a:endParaRPr lang="en-GB" dirty="0"/>
          </a:p>
          <a:p>
            <a:r>
              <a:rPr lang="en-GB" dirty="0"/>
              <a:t>Answer : How many inputs does NOT have</a:t>
            </a:r>
          </a:p>
        </p:txBody>
      </p:sp>
    </p:spTree>
    <p:extLst>
      <p:ext uri="{BB962C8B-B14F-4D97-AF65-F5344CB8AC3E}">
        <p14:creationId xmlns:p14="http://schemas.microsoft.com/office/powerpoint/2010/main" val="210175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logic gate?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do computers use binary?</a:t>
            </a:r>
          </a:p>
          <a:p>
            <a:endParaRPr lang="en-GB" dirty="0"/>
          </a:p>
          <a:p>
            <a:r>
              <a:rPr lang="en-GB" dirty="0"/>
              <a:t>Because electricity can be either on or off, 1 or 0</a:t>
            </a:r>
          </a:p>
          <a:p>
            <a:endParaRPr lang="en-GB" dirty="0"/>
          </a:p>
          <a:p>
            <a:r>
              <a:rPr lang="en-GB" dirty="0"/>
              <a:t>But you must control the flow of electricity</a:t>
            </a:r>
          </a:p>
          <a:p>
            <a:endParaRPr lang="en-GB" dirty="0"/>
          </a:p>
          <a:p>
            <a:r>
              <a:rPr lang="en-GB" dirty="0"/>
              <a:t>You use logic gates to SHOW how you will control the flow of electricity </a:t>
            </a:r>
          </a:p>
          <a:p>
            <a:endParaRPr lang="en-GB" dirty="0"/>
          </a:p>
          <a:p>
            <a:r>
              <a:rPr lang="en-GB" dirty="0"/>
              <a:t>You’ll do this in Physics also. </a:t>
            </a:r>
          </a:p>
        </p:txBody>
      </p:sp>
    </p:spTree>
    <p:extLst>
      <p:ext uri="{BB962C8B-B14F-4D97-AF65-F5344CB8AC3E}">
        <p14:creationId xmlns:p14="http://schemas.microsoft.com/office/powerpoint/2010/main" val="185237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AND </a:t>
            </a:r>
          </a:p>
          <a:p>
            <a:endParaRPr lang="en-GB" dirty="0"/>
          </a:p>
          <a:p>
            <a:r>
              <a:rPr lang="en-GB" dirty="0"/>
              <a:t>OR</a:t>
            </a:r>
          </a:p>
          <a:p>
            <a:endParaRPr lang="en-GB" dirty="0"/>
          </a:p>
          <a:p>
            <a:r>
              <a:rPr lang="en-GB" dirty="0"/>
              <a:t>NOT</a:t>
            </a:r>
            <a:br>
              <a:rPr lang="en-GB" dirty="0"/>
            </a:br>
            <a:endParaRPr lang="en-GB" dirty="0"/>
          </a:p>
          <a:p>
            <a:r>
              <a:rPr lang="en-GB" dirty="0"/>
              <a:t>NAND</a:t>
            </a:r>
          </a:p>
          <a:p>
            <a:endParaRPr lang="en-GB" dirty="0"/>
          </a:p>
          <a:p>
            <a:r>
              <a:rPr lang="en-GB" dirty="0"/>
              <a:t>NOR </a:t>
            </a:r>
          </a:p>
          <a:p>
            <a:endParaRPr lang="en-GB" dirty="0"/>
          </a:p>
          <a:p>
            <a:r>
              <a:rPr lang="en-GB" dirty="0"/>
              <a:t>XOR (sometimes called EOR)</a:t>
            </a:r>
          </a:p>
        </p:txBody>
      </p:sp>
    </p:spTree>
    <p:extLst>
      <p:ext uri="{BB962C8B-B14F-4D97-AF65-F5344CB8AC3E}">
        <p14:creationId xmlns:p14="http://schemas.microsoft.com/office/powerpoint/2010/main" val="1690166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inputs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Input 1 AND Input 2 must be on for Output to be ON</a:t>
            </a:r>
          </a:p>
          <a:p>
            <a:r>
              <a:rPr lang="en-GB" dirty="0"/>
              <a:t>Written as A </a:t>
            </a:r>
            <a:r>
              <a:rPr lang="en-GB" sz="3600" baseline="30000" dirty="0"/>
              <a:t>.</a:t>
            </a:r>
            <a:r>
              <a:rPr lang="en-GB" dirty="0"/>
              <a:t> B =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99" y="3405292"/>
            <a:ext cx="4618567" cy="320040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428778"/>
              </p:ext>
            </p:extLst>
          </p:nvPr>
        </p:nvGraphicFramePr>
        <p:xfrm>
          <a:off x="338667" y="3405293"/>
          <a:ext cx="5757333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5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inputs</a:t>
            </a:r>
          </a:p>
          <a:p>
            <a:r>
              <a:rPr lang="en-GB" dirty="0"/>
              <a:t>One output </a:t>
            </a:r>
          </a:p>
          <a:p>
            <a:r>
              <a:rPr lang="en-GB" dirty="0"/>
              <a:t>Input 1 OR Input 2 must be on for Output to be ON</a:t>
            </a:r>
          </a:p>
          <a:p>
            <a:r>
              <a:rPr lang="en-GB" dirty="0"/>
              <a:t>Written as A + B = Output </a:t>
            </a:r>
          </a:p>
          <a:p>
            <a:r>
              <a:rPr lang="en-GB" dirty="0"/>
              <a:t>(yes I know using + is stupid for OR)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83998"/>
              </p:ext>
            </p:extLst>
          </p:nvPr>
        </p:nvGraphicFramePr>
        <p:xfrm>
          <a:off x="186268" y="3454400"/>
          <a:ext cx="5757333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9667"/>
          <a:stretch/>
        </p:blipFill>
        <p:spPr>
          <a:xfrm>
            <a:off x="6929968" y="3454400"/>
            <a:ext cx="469806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1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inputs</a:t>
            </a:r>
          </a:p>
          <a:p>
            <a:r>
              <a:rPr lang="en-GB" dirty="0"/>
              <a:t>One output </a:t>
            </a:r>
          </a:p>
          <a:p>
            <a:endParaRPr lang="en-GB" dirty="0"/>
          </a:p>
          <a:p>
            <a:r>
              <a:rPr lang="en-GB" dirty="0"/>
              <a:t>If Input in OFF then output is ON</a:t>
            </a:r>
          </a:p>
          <a:p>
            <a:r>
              <a:rPr lang="en-GB" dirty="0"/>
              <a:t>If Input is ON then output is OFF</a:t>
            </a:r>
          </a:p>
          <a:p>
            <a:r>
              <a:rPr lang="en-GB" dirty="0"/>
              <a:t>Written as Ā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6290"/>
              </p:ext>
            </p:extLst>
          </p:nvPr>
        </p:nvGraphicFramePr>
        <p:xfrm>
          <a:off x="372534" y="3977640"/>
          <a:ext cx="3911599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6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Input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066" y="3711786"/>
            <a:ext cx="5310685" cy="29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599</Words>
  <Application>Microsoft Macintosh PowerPoint</Application>
  <PresentationFormat>Widescreen</PresentationFormat>
  <Paragraphs>210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3.2 Logic Gates and Logic Circuits</vt:lpstr>
      <vt:lpstr>Today</vt:lpstr>
      <vt:lpstr>1.3.1 – Logic Gates</vt:lpstr>
      <vt:lpstr>Today </vt:lpstr>
      <vt:lpstr>What is a logic gate?</vt:lpstr>
      <vt:lpstr>6 types</vt:lpstr>
      <vt:lpstr>AND</vt:lpstr>
      <vt:lpstr>OR</vt:lpstr>
      <vt:lpstr>NOT</vt:lpstr>
      <vt:lpstr>Quick Quiz</vt:lpstr>
      <vt:lpstr>NAND</vt:lpstr>
      <vt:lpstr>NOR</vt:lpstr>
      <vt:lpstr>XOR or EOR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the exam paper</vt:lpstr>
      <vt:lpstr>PowerPoint Presentation</vt:lpstr>
      <vt:lpstr>Logic circuit and truth table</vt:lpstr>
      <vt:lpstr>Answer</vt:lpstr>
      <vt:lpstr>Logic circuit and truth table</vt:lpstr>
      <vt:lpstr>Answer</vt:lpstr>
      <vt:lpstr>Truth table for:</vt:lpstr>
      <vt:lpstr>Answer</vt:lpstr>
      <vt:lpstr>Test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 Anwar</dc:creator>
  <cp:lastModifiedBy>amar anwar</cp:lastModifiedBy>
  <cp:revision>17</cp:revision>
  <dcterms:created xsi:type="dcterms:W3CDTF">2016-10-24T03:03:58Z</dcterms:created>
  <dcterms:modified xsi:type="dcterms:W3CDTF">2021-02-10T08:43:13Z</dcterms:modified>
</cp:coreProperties>
</file>